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71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314F-FB99-4A5F-8126-CCA4B2646A04}" type="datetimeFigureOut">
              <a:rPr lang="fr-FR" smtClean="0"/>
              <a:pPr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9176-1897-4E18-BA2C-CAF22D661A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pe-keriscoualch.fr/wp-content/uploads/2011/12/Logo_200x1001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60648" y="5580112"/>
            <a:ext cx="63367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Nous comptons cette année encore sur votre participation qui permettra de récolter des fonds  pour l’APE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 La cotisation est fixée à 2 € minimum par famille (vous pouvez faire un don plus important si vous le souhaitez, à partir de 30 €, la somme versée à l’association est déductible en partie des impôts).</a:t>
            </a:r>
          </a:p>
          <a:p>
            <a:pPr algn="just"/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Ce coupon est à remettre à l’enseignant de votre enfant.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Nom : ……………………………. Prénom :……………………………..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Classe de votre ou de vos enfants :……………………………….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Adresse :……………………………………………………………………….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Déclare adhérer à l’A.P.E. et verse la somme de ……… euros au titre de la cotisation.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32656" y="4427984"/>
            <a:ext cx="61926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l_fi" descr="http://ape-keriscoualch.fr/wp-content/uploads/2011/12/Logo_200x100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708920" y="4788024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260648" y="1259632"/>
            <a:ext cx="63367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Nous comptons cette année encore sur votre participation qui permettra de récolter des fonds  pour l’APE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 La cotisation est fixée à 2 € minimum par famille (vous pouvez faire un don plus important si vous le souhaitez, à partir de 30 €, la somme versée à l’association est déductible en partie des impôts).</a:t>
            </a:r>
          </a:p>
          <a:p>
            <a:pPr algn="just"/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Ce coupon est à remettre à l’enseignant de votre enfant.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Nom : ……………………………. Prénom :……………………………..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Classe de votre ou de vos enfants :……………………………….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Adresse :……………………………………………………………………….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Déclare adhérer à l’A.P.E. et verse la somme de ……… euros au titre de la cotisation.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l_fi" descr="http://ape-keriscoualch.fr/wp-content/uploads/2011/12/Logo_200x100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52936" y="539552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204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Isalan</dc:creator>
  <cp:lastModifiedBy>Isalan</cp:lastModifiedBy>
  <cp:revision>5</cp:revision>
  <dcterms:created xsi:type="dcterms:W3CDTF">2016-08-26T13:46:39Z</dcterms:created>
  <dcterms:modified xsi:type="dcterms:W3CDTF">2017-09-10T08:38:12Z</dcterms:modified>
</cp:coreProperties>
</file>